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2" r:id="rId12"/>
    <p:sldId id="258" r:id="rId13"/>
    <p:sldId id="269" r:id="rId14"/>
    <p:sldId id="270" r:id="rId15"/>
    <p:sldId id="259" r:id="rId16"/>
    <p:sldId id="257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2E784-02A9-465F-820F-8B95BD48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713478-1C7B-4454-A4E9-C238A314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88CEFF-1953-431E-9407-3AD23AFA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B2D41B-3920-4C3D-B5BD-4965AC9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0A33B5-32DF-4AA7-9CCF-23A43678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2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A3682-7B0B-40DE-ABC1-FE987B34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9B1C2D-5C3C-48EB-8F6C-60F2EE89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DD08F-3CC2-460F-AB49-1CB073C3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4A8EE-5E8D-4369-B2A5-6C5E6423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EFF9E0-C1FE-4AA3-8015-967AB2A7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7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B6C39A-706D-4BF1-89B3-A504AA350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45B834-DA23-4F81-BACA-631A2B0E5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184AE2-163A-45FF-8E8E-176FB5D4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533E45-B638-4B24-A97A-05E6F354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DD971D-4ECD-4820-A54A-F6AD69BA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C5CD9-A779-4438-852D-B8F8ACCE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C63B5-5F23-4224-945D-DCD01745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FF1B6B-AB56-4884-A55A-19E9943B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4FCF9-BB05-411C-8020-01FCA8F1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1C7A8-5B7C-4868-A297-81578214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50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EF1A1-5B24-42ED-BAA2-F334FCC2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2926E8-E2E1-4476-A0BF-38286719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9319DB-E164-4959-9EFE-A5126388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81DA93-654C-4A2F-A50C-658879C3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A946C9-D7B8-43ED-B1CC-306032E7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86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B9CA6-F69D-4204-8B26-F6E952A3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585B6-312D-404A-843D-9C975A451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4FB2FE-3734-4843-8165-F6D03E710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001F62-7A8D-4408-B5ED-D291684A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0D6FC4-AC8F-42E1-9CA3-ECF6E046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D18CC0-D67A-4D73-B15E-17F0981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39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507E3-6756-4655-BBB1-29B6D309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4027C9-3E0C-4F69-AFFB-9EE78CE8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1FE865-F51D-4F82-B0E2-EA61615C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8F207F-6555-4049-80A6-2D2FC3B93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A49F30-A09A-4159-94CC-9EA408C5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D7E2A5-CE29-495F-B1D3-96874F2B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0094F1-B3EE-4936-B03E-ED09A9CA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2AA3BE6-76A6-47EA-862F-F0F7798C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22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0B0F8-92EF-47BE-A34F-09C271BB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795EFC-3F4C-475E-8E3B-077E9F87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864954-6BF0-4869-B3B6-80790313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C0955A-2E47-480B-A1B1-3733981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41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FB9289-C6FD-4F49-9202-4B49EA48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8C8174-6426-4574-A0E1-277B22FE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C3A72B-9CC4-4B85-B70F-80FB3808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60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BB451-8C8F-4BB0-8D2A-EB2BD58F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00278-D625-41F0-8322-93FB7C08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652B2-89C6-40FE-BE92-72135C322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C77CDE-4FF5-48F4-A247-B3CFF4CB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402B32-69B0-44AC-AF18-F3FDBFD3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72F1B5-F0D1-4687-971C-872265D8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7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3A73C-0272-4EFE-ACED-F5BEE952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1C13BC-D8B6-4806-A75A-146B46371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A75354-397F-48F8-A6AA-2EFDE5D47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2B57DB-1FE2-4C7E-A8B0-96A25654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EE0E78-8BED-43F6-80BD-0890C6AC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C69680-9E8C-4E9D-98D2-1908C2D6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53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E5B26D9-EC80-4A02-8D7E-579C6A36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CF7FB5-B9A1-4A7C-A46C-92EC846F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64562F-7B24-4C98-A018-2011101F3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734A-1586-4C55-8042-D2EFCCD21573}" type="datetimeFigureOut">
              <a:rPr lang="nl-NL" smtClean="0"/>
              <a:t>11-1-2021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542535-0164-462A-9645-742EB7439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BCC049-FCD6-435C-B577-69B6FBAD6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A0AD-8655-49F3-9E2C-6C1DD24BC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3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B36F1-8C63-4DC5-8359-E10E3C4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Ondergronden van metaal: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13D1E5-4180-487B-BD74-92020C953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3523"/>
            <a:ext cx="7489054" cy="5425091"/>
          </a:xfrm>
        </p:spPr>
      </p:pic>
    </p:spTree>
    <p:extLst>
      <p:ext uri="{BB962C8B-B14F-4D97-AF65-F5344CB8AC3E}">
        <p14:creationId xmlns:p14="http://schemas.microsoft.com/office/powerpoint/2010/main" val="362724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469237-F98D-48DF-86CF-23DA3593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74" y="0"/>
            <a:ext cx="942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752C9FE-D21D-48F8-A853-8D404675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83" y="0"/>
            <a:ext cx="952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2600705-17C8-4B54-8072-54CEF622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79" y="0"/>
            <a:ext cx="9319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7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63E253-4D59-412B-8DE0-37F4FB4C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84" y="0"/>
            <a:ext cx="9617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4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2E81B41-A9B7-4C89-BA8B-3A0CCBCD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9" y="0"/>
            <a:ext cx="977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25C669-B287-48F6-884B-AEB7225B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22" y="0"/>
            <a:ext cx="936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2C9B2F5-F535-4747-9386-2776C9A6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61" y="0"/>
            <a:ext cx="9341877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0AE7ACD-C7D2-45AE-BF83-798C3AC4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68" y="0"/>
            <a:ext cx="962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098939-AC74-4D24-827A-DB795E4C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08" y="0"/>
            <a:ext cx="948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CC5B7B-C089-4F35-A61E-0E76B1EA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56" y="0"/>
            <a:ext cx="985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04F8A2-9663-458F-87A5-CAF1102D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73" y="0"/>
            <a:ext cx="9279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6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5C76E-F105-418C-91B0-6C277202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6" y="0"/>
            <a:ext cx="9526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6A5A23-974F-437D-BCB0-AF26A055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85" y="0"/>
            <a:ext cx="9556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C57E32-63D4-4288-91FB-9FB67072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23" y="0"/>
            <a:ext cx="9830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01E056-0A8D-4BC3-B772-E18A72D3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6" y="0"/>
            <a:ext cx="996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E0975D-D0CB-4888-A737-8EA858B52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27" y="0"/>
            <a:ext cx="9559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B36D74-4AD7-48B7-802D-D0CEAC49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7DA482-89EB-47EC-95A5-B1740ACA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56" y="0"/>
            <a:ext cx="932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9322F1-EC7A-4867-9F98-FB0F7B61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76" y="0"/>
            <a:ext cx="10209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7520AD-3CE3-4685-98BA-5CDE13A1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24" y="0"/>
            <a:ext cx="9428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8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Breedbeeld</PresentationFormat>
  <Paragraphs>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Ondergronden van metaal: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Weijs</dc:creator>
  <cp:lastModifiedBy>Els Weijs</cp:lastModifiedBy>
  <cp:revision>2</cp:revision>
  <dcterms:created xsi:type="dcterms:W3CDTF">2021-01-11T14:34:34Z</dcterms:created>
  <dcterms:modified xsi:type="dcterms:W3CDTF">2021-01-11T14:52:19Z</dcterms:modified>
</cp:coreProperties>
</file>